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3995"/>
    <a:srgbClr val="0F2B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ADE3ED3-BFA6-EB4C-AEDC-8FBBD6C26223}" v="1" dt="2024-10-08T10:41:34.56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74" autoAdjust="0"/>
    <p:restoredTop sz="94695"/>
  </p:normalViewPr>
  <p:slideViewPr>
    <p:cSldViewPr snapToGrid="0">
      <p:cViewPr varScale="1">
        <p:scale>
          <a:sx n="101" d="100"/>
          <a:sy n="101" d="100"/>
        </p:scale>
        <p:origin x="241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lvia Cantalupi" userId="S::10436403@polimi.it::8aaf419c-67c1-4193-93e2-9d5df90a1f4f" providerId="AD" clId="Web-{E2364231-7D68-6562-84D0-2BC2BA364AF7}"/>
    <pc:docChg chg="mod modSld modMainMaster setSldSz">
      <pc:chgData name="Silvia Cantalupi" userId="S::10436403@polimi.it::8aaf419c-67c1-4193-93e2-9d5df90a1f4f" providerId="AD" clId="Web-{E2364231-7D68-6562-84D0-2BC2BA364AF7}" dt="2024-07-17T12:42:13.003" v="2"/>
      <pc:docMkLst>
        <pc:docMk/>
      </pc:docMkLst>
      <pc:sldChg chg="modSp mod">
        <pc:chgData name="Silvia Cantalupi" userId="S::10436403@polimi.it::8aaf419c-67c1-4193-93e2-9d5df90a1f4f" providerId="AD" clId="Web-{E2364231-7D68-6562-84D0-2BC2BA364AF7}" dt="2024-07-17T12:42:13.003" v="2"/>
        <pc:sldMkLst>
          <pc:docMk/>
          <pc:sldMk cId="1293491641" sldId="256"/>
        </pc:sldMkLst>
        <pc:spChg chg="mod">
          <ac:chgData name="Silvia Cantalupi" userId="S::10436403@polimi.it::8aaf419c-67c1-4193-93e2-9d5df90a1f4f" providerId="AD" clId="Web-{E2364231-7D68-6562-84D0-2BC2BA364AF7}" dt="2024-07-17T12:42:04.785" v="1"/>
          <ac:spMkLst>
            <pc:docMk/>
            <pc:sldMk cId="1293491641" sldId="256"/>
            <ac:spMk id="2" creationId="{00000000-0000-0000-0000-000000000000}"/>
          </ac:spMkLst>
        </pc:spChg>
        <pc:spChg chg="mod">
          <ac:chgData name="Silvia Cantalupi" userId="S::10436403@polimi.it::8aaf419c-67c1-4193-93e2-9d5df90a1f4f" providerId="AD" clId="Web-{E2364231-7D68-6562-84D0-2BC2BA364AF7}" dt="2024-07-17T12:42:04.785" v="1"/>
          <ac:spMkLst>
            <pc:docMk/>
            <pc:sldMk cId="1293491641" sldId="256"/>
            <ac:spMk id="3" creationId="{00000000-0000-0000-0000-000000000000}"/>
          </ac:spMkLst>
        </pc:spChg>
        <pc:spChg chg="mod">
          <ac:chgData name="Silvia Cantalupi" userId="S::10436403@polimi.it::8aaf419c-67c1-4193-93e2-9d5df90a1f4f" providerId="AD" clId="Web-{E2364231-7D68-6562-84D0-2BC2BA364AF7}" dt="2024-07-17T12:42:04.785" v="1"/>
          <ac:spMkLst>
            <pc:docMk/>
            <pc:sldMk cId="1293491641" sldId="256"/>
            <ac:spMk id="17" creationId="{00000000-0000-0000-0000-000000000000}"/>
          </ac:spMkLst>
        </pc:spChg>
        <pc:spChg chg="mod">
          <ac:chgData name="Silvia Cantalupi" userId="S::10436403@polimi.it::8aaf419c-67c1-4193-93e2-9d5df90a1f4f" providerId="AD" clId="Web-{E2364231-7D68-6562-84D0-2BC2BA364AF7}" dt="2024-07-17T12:42:04.785" v="1"/>
          <ac:spMkLst>
            <pc:docMk/>
            <pc:sldMk cId="1293491641" sldId="256"/>
            <ac:spMk id="18" creationId="{00000000-0000-0000-0000-000000000000}"/>
          </ac:spMkLst>
        </pc:spChg>
        <pc:cxnChg chg="mod">
          <ac:chgData name="Silvia Cantalupi" userId="S::10436403@polimi.it::8aaf419c-67c1-4193-93e2-9d5df90a1f4f" providerId="AD" clId="Web-{E2364231-7D68-6562-84D0-2BC2BA364AF7}" dt="2024-07-17T12:42:04.785" v="1"/>
          <ac:cxnSpMkLst>
            <pc:docMk/>
            <pc:sldMk cId="1293491641" sldId="256"/>
            <ac:cxnSpMk id="5" creationId="{00000000-0000-0000-0000-000000000000}"/>
          </ac:cxnSpMkLst>
        </pc:cxnChg>
        <pc:cxnChg chg="mod">
          <ac:chgData name="Silvia Cantalupi" userId="S::10436403@polimi.it::8aaf419c-67c1-4193-93e2-9d5df90a1f4f" providerId="AD" clId="Web-{E2364231-7D68-6562-84D0-2BC2BA364AF7}" dt="2024-07-17T12:42:04.785" v="1"/>
          <ac:cxnSpMkLst>
            <pc:docMk/>
            <pc:sldMk cId="1293491641" sldId="256"/>
            <ac:cxnSpMk id="10" creationId="{00000000-0000-0000-0000-000000000000}"/>
          </ac:cxnSpMkLst>
        </pc:cxnChg>
      </pc:sldChg>
      <pc:sldMasterChg chg="modSp mod setBg modSldLayout">
        <pc:chgData name="Silvia Cantalupi" userId="S::10436403@polimi.it::8aaf419c-67c1-4193-93e2-9d5df90a1f4f" providerId="AD" clId="Web-{E2364231-7D68-6562-84D0-2BC2BA364AF7}" dt="2024-07-17T12:42:13.003" v="2"/>
        <pc:sldMasterMkLst>
          <pc:docMk/>
          <pc:sldMasterMk cId="980416783" sldId="2147483660"/>
        </pc:sldMasterMkLst>
        <pc:spChg chg="mod">
          <ac:chgData name="Silvia Cantalupi" userId="S::10436403@polimi.it::8aaf419c-67c1-4193-93e2-9d5df90a1f4f" providerId="AD" clId="Web-{E2364231-7D68-6562-84D0-2BC2BA364AF7}" dt="2024-07-17T12:42:04.785" v="1"/>
          <ac:spMkLst>
            <pc:docMk/>
            <pc:sldMasterMk cId="980416783" sldId="2147483660"/>
            <ac:spMk id="2" creationId="{00000000-0000-0000-0000-000000000000}"/>
          </ac:spMkLst>
        </pc:spChg>
        <pc:spChg chg="mod">
          <ac:chgData name="Silvia Cantalupi" userId="S::10436403@polimi.it::8aaf419c-67c1-4193-93e2-9d5df90a1f4f" providerId="AD" clId="Web-{E2364231-7D68-6562-84D0-2BC2BA364AF7}" dt="2024-07-17T12:42:04.785" v="1"/>
          <ac:spMkLst>
            <pc:docMk/>
            <pc:sldMasterMk cId="980416783" sldId="2147483660"/>
            <ac:spMk id="3" creationId="{00000000-0000-0000-0000-000000000000}"/>
          </ac:spMkLst>
        </pc:spChg>
        <pc:spChg chg="mod">
          <ac:chgData name="Silvia Cantalupi" userId="S::10436403@polimi.it::8aaf419c-67c1-4193-93e2-9d5df90a1f4f" providerId="AD" clId="Web-{E2364231-7D68-6562-84D0-2BC2BA364AF7}" dt="2024-07-17T12:42:04.785" v="1"/>
          <ac:spMkLst>
            <pc:docMk/>
            <pc:sldMasterMk cId="980416783" sldId="2147483660"/>
            <ac:spMk id="4" creationId="{00000000-0000-0000-0000-000000000000}"/>
          </ac:spMkLst>
        </pc:spChg>
        <pc:spChg chg="mod">
          <ac:chgData name="Silvia Cantalupi" userId="S::10436403@polimi.it::8aaf419c-67c1-4193-93e2-9d5df90a1f4f" providerId="AD" clId="Web-{E2364231-7D68-6562-84D0-2BC2BA364AF7}" dt="2024-07-17T12:42:04.785" v="1"/>
          <ac:spMkLst>
            <pc:docMk/>
            <pc:sldMasterMk cId="980416783" sldId="2147483660"/>
            <ac:spMk id="5" creationId="{00000000-0000-0000-0000-000000000000}"/>
          </ac:spMkLst>
        </pc:spChg>
        <pc:spChg chg="mod">
          <ac:chgData name="Silvia Cantalupi" userId="S::10436403@polimi.it::8aaf419c-67c1-4193-93e2-9d5df90a1f4f" providerId="AD" clId="Web-{E2364231-7D68-6562-84D0-2BC2BA364AF7}" dt="2024-07-17T12:42:04.785" v="1"/>
          <ac:spMkLst>
            <pc:docMk/>
            <pc:sldMasterMk cId="980416783" sldId="2147483660"/>
            <ac:spMk id="6" creationId="{00000000-0000-0000-0000-000000000000}"/>
          </ac:spMkLst>
        </pc:spChg>
        <pc:sldLayoutChg chg="modSp mod">
          <pc:chgData name="Silvia Cantalupi" userId="S::10436403@polimi.it::8aaf419c-67c1-4193-93e2-9d5df90a1f4f" providerId="AD" clId="Web-{E2364231-7D68-6562-84D0-2BC2BA364AF7}" dt="2024-07-17T12:42:13.003" v="2"/>
          <pc:sldLayoutMkLst>
            <pc:docMk/>
            <pc:sldMasterMk cId="980416783" sldId="2147483660"/>
            <pc:sldLayoutMk cId="1038384062" sldId="2147483661"/>
          </pc:sldLayoutMkLst>
          <pc:picChg chg="mod">
            <ac:chgData name="Silvia Cantalupi" userId="S::10436403@polimi.it::8aaf419c-67c1-4193-93e2-9d5df90a1f4f" providerId="AD" clId="Web-{E2364231-7D68-6562-84D0-2BC2BA364AF7}" dt="2024-07-17T12:42:04.785" v="1"/>
            <ac:picMkLst>
              <pc:docMk/>
              <pc:sldMasterMk cId="980416783" sldId="2147483660"/>
              <pc:sldLayoutMk cId="1038384062" sldId="2147483661"/>
              <ac:picMk id="7" creationId="{00000000-0000-0000-0000-000000000000}"/>
            </ac:picMkLst>
          </pc:picChg>
          <pc:picChg chg="mod">
            <ac:chgData name="Silvia Cantalupi" userId="S::10436403@polimi.it::8aaf419c-67c1-4193-93e2-9d5df90a1f4f" providerId="AD" clId="Web-{E2364231-7D68-6562-84D0-2BC2BA364AF7}" dt="2024-07-17T12:42:04.785" v="1"/>
            <ac:picMkLst>
              <pc:docMk/>
              <pc:sldMasterMk cId="980416783" sldId="2147483660"/>
              <pc:sldLayoutMk cId="1038384062" sldId="2147483661"/>
              <ac:picMk id="8" creationId="{00000000-0000-0000-0000-000000000000}"/>
            </ac:picMkLst>
          </pc:picChg>
          <pc:picChg chg="mod">
            <ac:chgData name="Silvia Cantalupi" userId="S::10436403@polimi.it::8aaf419c-67c1-4193-93e2-9d5df90a1f4f" providerId="AD" clId="Web-{E2364231-7D68-6562-84D0-2BC2BA364AF7}" dt="2024-07-17T12:42:04.785" v="1"/>
            <ac:picMkLst>
              <pc:docMk/>
              <pc:sldMasterMk cId="980416783" sldId="2147483660"/>
              <pc:sldLayoutMk cId="1038384062" sldId="2147483661"/>
              <ac:picMk id="9" creationId="{00000000-0000-0000-0000-000000000000}"/>
            </ac:picMkLst>
          </pc:picChg>
          <pc:cxnChg chg="mod">
            <ac:chgData name="Silvia Cantalupi" userId="S::10436403@polimi.it::8aaf419c-67c1-4193-93e2-9d5df90a1f4f" providerId="AD" clId="Web-{E2364231-7D68-6562-84D0-2BC2BA364AF7}" dt="2024-07-17T12:42:04.785" v="1"/>
            <ac:cxnSpMkLst>
              <pc:docMk/>
              <pc:sldMasterMk cId="980416783" sldId="2147483660"/>
              <pc:sldLayoutMk cId="1038384062" sldId="2147483661"/>
              <ac:cxnSpMk id="10" creationId="{00000000-0000-0000-0000-000000000000}"/>
            </ac:cxnSpMkLst>
          </pc:cxnChg>
        </pc:sldLayoutChg>
        <pc:sldLayoutChg chg="mod">
          <pc:chgData name="Silvia Cantalupi" userId="S::10436403@polimi.it::8aaf419c-67c1-4193-93e2-9d5df90a1f4f" providerId="AD" clId="Web-{E2364231-7D68-6562-84D0-2BC2BA364AF7}" dt="2024-07-17T12:42:13.003" v="2"/>
          <pc:sldLayoutMkLst>
            <pc:docMk/>
            <pc:sldMasterMk cId="980416783" sldId="2147483660"/>
            <pc:sldLayoutMk cId="3665974053" sldId="2147483662"/>
          </pc:sldLayoutMkLst>
        </pc:sldLayoutChg>
        <pc:sldLayoutChg chg="modSp mod">
          <pc:chgData name="Silvia Cantalupi" userId="S::10436403@polimi.it::8aaf419c-67c1-4193-93e2-9d5df90a1f4f" providerId="AD" clId="Web-{E2364231-7D68-6562-84D0-2BC2BA364AF7}" dt="2024-07-17T12:42:13.003" v="2"/>
          <pc:sldLayoutMkLst>
            <pc:docMk/>
            <pc:sldMasterMk cId="980416783" sldId="2147483660"/>
            <pc:sldLayoutMk cId="2313894786" sldId="2147483663"/>
          </pc:sldLayoutMkLst>
          <pc:spChg chg="mod">
            <ac:chgData name="Silvia Cantalupi" userId="S::10436403@polimi.it::8aaf419c-67c1-4193-93e2-9d5df90a1f4f" providerId="AD" clId="Web-{E2364231-7D68-6562-84D0-2BC2BA364AF7}" dt="2024-07-17T12:42:04.785" v="1"/>
            <ac:spMkLst>
              <pc:docMk/>
              <pc:sldMasterMk cId="980416783" sldId="2147483660"/>
              <pc:sldLayoutMk cId="2313894786" sldId="2147483663"/>
              <ac:spMk id="2" creationId="{00000000-0000-0000-0000-000000000000}"/>
            </ac:spMkLst>
          </pc:spChg>
          <pc:spChg chg="mod">
            <ac:chgData name="Silvia Cantalupi" userId="S::10436403@polimi.it::8aaf419c-67c1-4193-93e2-9d5df90a1f4f" providerId="AD" clId="Web-{E2364231-7D68-6562-84D0-2BC2BA364AF7}" dt="2024-07-17T12:42:04.785" v="1"/>
            <ac:spMkLst>
              <pc:docMk/>
              <pc:sldMasterMk cId="980416783" sldId="2147483660"/>
              <pc:sldLayoutMk cId="2313894786" sldId="2147483663"/>
              <ac:spMk id="3" creationId="{00000000-0000-0000-0000-000000000000}"/>
            </ac:spMkLst>
          </pc:spChg>
        </pc:sldLayoutChg>
        <pc:sldLayoutChg chg="modSp mod">
          <pc:chgData name="Silvia Cantalupi" userId="S::10436403@polimi.it::8aaf419c-67c1-4193-93e2-9d5df90a1f4f" providerId="AD" clId="Web-{E2364231-7D68-6562-84D0-2BC2BA364AF7}" dt="2024-07-17T12:42:13.003" v="2"/>
          <pc:sldLayoutMkLst>
            <pc:docMk/>
            <pc:sldMasterMk cId="980416783" sldId="2147483660"/>
            <pc:sldLayoutMk cId="378635136" sldId="2147483664"/>
          </pc:sldLayoutMkLst>
          <pc:spChg chg="mod">
            <ac:chgData name="Silvia Cantalupi" userId="S::10436403@polimi.it::8aaf419c-67c1-4193-93e2-9d5df90a1f4f" providerId="AD" clId="Web-{E2364231-7D68-6562-84D0-2BC2BA364AF7}" dt="2024-07-17T12:42:04.785" v="1"/>
            <ac:spMkLst>
              <pc:docMk/>
              <pc:sldMasterMk cId="980416783" sldId="2147483660"/>
              <pc:sldLayoutMk cId="378635136" sldId="2147483664"/>
              <ac:spMk id="3" creationId="{00000000-0000-0000-0000-000000000000}"/>
            </ac:spMkLst>
          </pc:spChg>
          <pc:spChg chg="mod">
            <ac:chgData name="Silvia Cantalupi" userId="S::10436403@polimi.it::8aaf419c-67c1-4193-93e2-9d5df90a1f4f" providerId="AD" clId="Web-{E2364231-7D68-6562-84D0-2BC2BA364AF7}" dt="2024-07-17T12:42:04.785" v="1"/>
            <ac:spMkLst>
              <pc:docMk/>
              <pc:sldMasterMk cId="980416783" sldId="2147483660"/>
              <pc:sldLayoutMk cId="378635136" sldId="2147483664"/>
              <ac:spMk id="4" creationId="{00000000-0000-0000-0000-000000000000}"/>
            </ac:spMkLst>
          </pc:spChg>
        </pc:sldLayoutChg>
        <pc:sldLayoutChg chg="modSp mod">
          <pc:chgData name="Silvia Cantalupi" userId="S::10436403@polimi.it::8aaf419c-67c1-4193-93e2-9d5df90a1f4f" providerId="AD" clId="Web-{E2364231-7D68-6562-84D0-2BC2BA364AF7}" dt="2024-07-17T12:42:13.003" v="2"/>
          <pc:sldLayoutMkLst>
            <pc:docMk/>
            <pc:sldMasterMk cId="980416783" sldId="2147483660"/>
            <pc:sldLayoutMk cId="33039651" sldId="2147483665"/>
          </pc:sldLayoutMkLst>
          <pc:spChg chg="mod">
            <ac:chgData name="Silvia Cantalupi" userId="S::10436403@polimi.it::8aaf419c-67c1-4193-93e2-9d5df90a1f4f" providerId="AD" clId="Web-{E2364231-7D68-6562-84D0-2BC2BA364AF7}" dt="2024-07-17T12:42:04.785" v="1"/>
            <ac:spMkLst>
              <pc:docMk/>
              <pc:sldMasterMk cId="980416783" sldId="2147483660"/>
              <pc:sldLayoutMk cId="33039651" sldId="2147483665"/>
              <ac:spMk id="2" creationId="{00000000-0000-0000-0000-000000000000}"/>
            </ac:spMkLst>
          </pc:spChg>
          <pc:spChg chg="mod">
            <ac:chgData name="Silvia Cantalupi" userId="S::10436403@polimi.it::8aaf419c-67c1-4193-93e2-9d5df90a1f4f" providerId="AD" clId="Web-{E2364231-7D68-6562-84D0-2BC2BA364AF7}" dt="2024-07-17T12:42:04.785" v="1"/>
            <ac:spMkLst>
              <pc:docMk/>
              <pc:sldMasterMk cId="980416783" sldId="2147483660"/>
              <pc:sldLayoutMk cId="33039651" sldId="2147483665"/>
              <ac:spMk id="3" creationId="{00000000-0000-0000-0000-000000000000}"/>
            </ac:spMkLst>
          </pc:spChg>
          <pc:spChg chg="mod">
            <ac:chgData name="Silvia Cantalupi" userId="S::10436403@polimi.it::8aaf419c-67c1-4193-93e2-9d5df90a1f4f" providerId="AD" clId="Web-{E2364231-7D68-6562-84D0-2BC2BA364AF7}" dt="2024-07-17T12:42:04.785" v="1"/>
            <ac:spMkLst>
              <pc:docMk/>
              <pc:sldMasterMk cId="980416783" sldId="2147483660"/>
              <pc:sldLayoutMk cId="33039651" sldId="2147483665"/>
              <ac:spMk id="4" creationId="{00000000-0000-0000-0000-000000000000}"/>
            </ac:spMkLst>
          </pc:spChg>
          <pc:spChg chg="mod">
            <ac:chgData name="Silvia Cantalupi" userId="S::10436403@polimi.it::8aaf419c-67c1-4193-93e2-9d5df90a1f4f" providerId="AD" clId="Web-{E2364231-7D68-6562-84D0-2BC2BA364AF7}" dt="2024-07-17T12:42:04.785" v="1"/>
            <ac:spMkLst>
              <pc:docMk/>
              <pc:sldMasterMk cId="980416783" sldId="2147483660"/>
              <pc:sldLayoutMk cId="33039651" sldId="2147483665"/>
              <ac:spMk id="5" creationId="{00000000-0000-0000-0000-000000000000}"/>
            </ac:spMkLst>
          </pc:spChg>
          <pc:spChg chg="mod">
            <ac:chgData name="Silvia Cantalupi" userId="S::10436403@polimi.it::8aaf419c-67c1-4193-93e2-9d5df90a1f4f" providerId="AD" clId="Web-{E2364231-7D68-6562-84D0-2BC2BA364AF7}" dt="2024-07-17T12:42:04.785" v="1"/>
            <ac:spMkLst>
              <pc:docMk/>
              <pc:sldMasterMk cId="980416783" sldId="2147483660"/>
              <pc:sldLayoutMk cId="33039651" sldId="2147483665"/>
              <ac:spMk id="6" creationId="{00000000-0000-0000-0000-000000000000}"/>
            </ac:spMkLst>
          </pc:spChg>
        </pc:sldLayoutChg>
        <pc:sldLayoutChg chg="mod">
          <pc:chgData name="Silvia Cantalupi" userId="S::10436403@polimi.it::8aaf419c-67c1-4193-93e2-9d5df90a1f4f" providerId="AD" clId="Web-{E2364231-7D68-6562-84D0-2BC2BA364AF7}" dt="2024-07-17T12:42:13.003" v="2"/>
          <pc:sldLayoutMkLst>
            <pc:docMk/>
            <pc:sldMasterMk cId="980416783" sldId="2147483660"/>
            <pc:sldLayoutMk cId="2932497845" sldId="2147483666"/>
          </pc:sldLayoutMkLst>
        </pc:sldLayoutChg>
        <pc:sldLayoutChg chg="mod">
          <pc:chgData name="Silvia Cantalupi" userId="S::10436403@polimi.it::8aaf419c-67c1-4193-93e2-9d5df90a1f4f" providerId="AD" clId="Web-{E2364231-7D68-6562-84D0-2BC2BA364AF7}" dt="2024-07-17T12:42:13.003" v="2"/>
          <pc:sldLayoutMkLst>
            <pc:docMk/>
            <pc:sldMasterMk cId="980416783" sldId="2147483660"/>
            <pc:sldLayoutMk cId="2893781046" sldId="2147483667"/>
          </pc:sldLayoutMkLst>
        </pc:sldLayoutChg>
        <pc:sldLayoutChg chg="modSp mod">
          <pc:chgData name="Silvia Cantalupi" userId="S::10436403@polimi.it::8aaf419c-67c1-4193-93e2-9d5df90a1f4f" providerId="AD" clId="Web-{E2364231-7D68-6562-84D0-2BC2BA364AF7}" dt="2024-07-17T12:42:13.003" v="2"/>
          <pc:sldLayoutMkLst>
            <pc:docMk/>
            <pc:sldMasterMk cId="980416783" sldId="2147483660"/>
            <pc:sldLayoutMk cId="325968960" sldId="2147483668"/>
          </pc:sldLayoutMkLst>
          <pc:spChg chg="mod">
            <ac:chgData name="Silvia Cantalupi" userId="S::10436403@polimi.it::8aaf419c-67c1-4193-93e2-9d5df90a1f4f" providerId="AD" clId="Web-{E2364231-7D68-6562-84D0-2BC2BA364AF7}" dt="2024-07-17T12:42:04.785" v="1"/>
            <ac:spMkLst>
              <pc:docMk/>
              <pc:sldMasterMk cId="980416783" sldId="2147483660"/>
              <pc:sldLayoutMk cId="325968960" sldId="2147483668"/>
              <ac:spMk id="2" creationId="{00000000-0000-0000-0000-000000000000}"/>
            </ac:spMkLst>
          </pc:spChg>
          <pc:spChg chg="mod">
            <ac:chgData name="Silvia Cantalupi" userId="S::10436403@polimi.it::8aaf419c-67c1-4193-93e2-9d5df90a1f4f" providerId="AD" clId="Web-{E2364231-7D68-6562-84D0-2BC2BA364AF7}" dt="2024-07-17T12:42:04.785" v="1"/>
            <ac:spMkLst>
              <pc:docMk/>
              <pc:sldMasterMk cId="980416783" sldId="2147483660"/>
              <pc:sldLayoutMk cId="325968960" sldId="2147483668"/>
              <ac:spMk id="3" creationId="{00000000-0000-0000-0000-000000000000}"/>
            </ac:spMkLst>
          </pc:spChg>
          <pc:spChg chg="mod">
            <ac:chgData name="Silvia Cantalupi" userId="S::10436403@polimi.it::8aaf419c-67c1-4193-93e2-9d5df90a1f4f" providerId="AD" clId="Web-{E2364231-7D68-6562-84D0-2BC2BA364AF7}" dt="2024-07-17T12:42:04.785" v="1"/>
            <ac:spMkLst>
              <pc:docMk/>
              <pc:sldMasterMk cId="980416783" sldId="2147483660"/>
              <pc:sldLayoutMk cId="325968960" sldId="2147483668"/>
              <ac:spMk id="4" creationId="{00000000-0000-0000-0000-000000000000}"/>
            </ac:spMkLst>
          </pc:spChg>
        </pc:sldLayoutChg>
        <pc:sldLayoutChg chg="modSp mod">
          <pc:chgData name="Silvia Cantalupi" userId="S::10436403@polimi.it::8aaf419c-67c1-4193-93e2-9d5df90a1f4f" providerId="AD" clId="Web-{E2364231-7D68-6562-84D0-2BC2BA364AF7}" dt="2024-07-17T12:42:13.003" v="2"/>
          <pc:sldLayoutMkLst>
            <pc:docMk/>
            <pc:sldMasterMk cId="980416783" sldId="2147483660"/>
            <pc:sldLayoutMk cId="2809700910" sldId="2147483669"/>
          </pc:sldLayoutMkLst>
          <pc:spChg chg="mod">
            <ac:chgData name="Silvia Cantalupi" userId="S::10436403@polimi.it::8aaf419c-67c1-4193-93e2-9d5df90a1f4f" providerId="AD" clId="Web-{E2364231-7D68-6562-84D0-2BC2BA364AF7}" dt="2024-07-17T12:42:04.785" v="1"/>
            <ac:spMkLst>
              <pc:docMk/>
              <pc:sldMasterMk cId="980416783" sldId="2147483660"/>
              <pc:sldLayoutMk cId="2809700910" sldId="2147483669"/>
              <ac:spMk id="2" creationId="{00000000-0000-0000-0000-000000000000}"/>
            </ac:spMkLst>
          </pc:spChg>
          <pc:spChg chg="mod">
            <ac:chgData name="Silvia Cantalupi" userId="S::10436403@polimi.it::8aaf419c-67c1-4193-93e2-9d5df90a1f4f" providerId="AD" clId="Web-{E2364231-7D68-6562-84D0-2BC2BA364AF7}" dt="2024-07-17T12:42:04.785" v="1"/>
            <ac:spMkLst>
              <pc:docMk/>
              <pc:sldMasterMk cId="980416783" sldId="2147483660"/>
              <pc:sldLayoutMk cId="2809700910" sldId="2147483669"/>
              <ac:spMk id="3" creationId="{00000000-0000-0000-0000-000000000000}"/>
            </ac:spMkLst>
          </pc:spChg>
          <pc:spChg chg="mod">
            <ac:chgData name="Silvia Cantalupi" userId="S::10436403@polimi.it::8aaf419c-67c1-4193-93e2-9d5df90a1f4f" providerId="AD" clId="Web-{E2364231-7D68-6562-84D0-2BC2BA364AF7}" dt="2024-07-17T12:42:04.785" v="1"/>
            <ac:spMkLst>
              <pc:docMk/>
              <pc:sldMasterMk cId="980416783" sldId="2147483660"/>
              <pc:sldLayoutMk cId="2809700910" sldId="2147483669"/>
              <ac:spMk id="4" creationId="{00000000-0000-0000-0000-000000000000}"/>
            </ac:spMkLst>
          </pc:spChg>
        </pc:sldLayoutChg>
        <pc:sldLayoutChg chg="mod">
          <pc:chgData name="Silvia Cantalupi" userId="S::10436403@polimi.it::8aaf419c-67c1-4193-93e2-9d5df90a1f4f" providerId="AD" clId="Web-{E2364231-7D68-6562-84D0-2BC2BA364AF7}" dt="2024-07-17T12:42:13.003" v="2"/>
          <pc:sldLayoutMkLst>
            <pc:docMk/>
            <pc:sldMasterMk cId="980416783" sldId="2147483660"/>
            <pc:sldLayoutMk cId="2622582650" sldId="2147483670"/>
          </pc:sldLayoutMkLst>
        </pc:sldLayoutChg>
        <pc:sldLayoutChg chg="modSp mod">
          <pc:chgData name="Silvia Cantalupi" userId="S::10436403@polimi.it::8aaf419c-67c1-4193-93e2-9d5df90a1f4f" providerId="AD" clId="Web-{E2364231-7D68-6562-84D0-2BC2BA364AF7}" dt="2024-07-17T12:42:13.003" v="2"/>
          <pc:sldLayoutMkLst>
            <pc:docMk/>
            <pc:sldMasterMk cId="980416783" sldId="2147483660"/>
            <pc:sldLayoutMk cId="953574417" sldId="2147483671"/>
          </pc:sldLayoutMkLst>
          <pc:spChg chg="mod">
            <ac:chgData name="Silvia Cantalupi" userId="S::10436403@polimi.it::8aaf419c-67c1-4193-93e2-9d5df90a1f4f" providerId="AD" clId="Web-{E2364231-7D68-6562-84D0-2BC2BA364AF7}" dt="2024-07-17T12:42:04.785" v="1"/>
            <ac:spMkLst>
              <pc:docMk/>
              <pc:sldMasterMk cId="980416783" sldId="2147483660"/>
              <pc:sldLayoutMk cId="953574417" sldId="2147483671"/>
              <ac:spMk id="2" creationId="{00000000-0000-0000-0000-000000000000}"/>
            </ac:spMkLst>
          </pc:spChg>
          <pc:spChg chg="mod">
            <ac:chgData name="Silvia Cantalupi" userId="S::10436403@polimi.it::8aaf419c-67c1-4193-93e2-9d5df90a1f4f" providerId="AD" clId="Web-{E2364231-7D68-6562-84D0-2BC2BA364AF7}" dt="2024-07-17T12:42:04.785" v="1"/>
            <ac:spMkLst>
              <pc:docMk/>
              <pc:sldMasterMk cId="980416783" sldId="2147483660"/>
              <pc:sldLayoutMk cId="953574417" sldId="2147483671"/>
              <ac:spMk id="3" creationId="{00000000-0000-0000-0000-000000000000}"/>
            </ac:spMkLst>
          </pc:spChg>
        </pc:sldLayoutChg>
      </pc:sldMasterChg>
    </pc:docChg>
  </pc:docChgLst>
  <pc:docChgLst>
    <pc:chgData name="Angelica Goglio" userId="86a1f291-37f3-4782-883e-e15e6860ba3e" providerId="ADAL" clId="{8ADE3ED3-BFA6-EB4C-AEDC-8FBBD6C26223}"/>
    <pc:docChg chg="modSld">
      <pc:chgData name="Angelica Goglio" userId="86a1f291-37f3-4782-883e-e15e6860ba3e" providerId="ADAL" clId="{8ADE3ED3-BFA6-EB4C-AEDC-8FBBD6C26223}" dt="2024-10-08T10:41:35.780" v="1" actId="1076"/>
      <pc:docMkLst>
        <pc:docMk/>
      </pc:docMkLst>
      <pc:sldChg chg="addSp modSp mod">
        <pc:chgData name="Angelica Goglio" userId="86a1f291-37f3-4782-883e-e15e6860ba3e" providerId="ADAL" clId="{8ADE3ED3-BFA6-EB4C-AEDC-8FBBD6C26223}" dt="2024-10-08T10:41:35.780" v="1" actId="1076"/>
        <pc:sldMkLst>
          <pc:docMk/>
          <pc:sldMk cId="1293491641" sldId="256"/>
        </pc:sldMkLst>
        <pc:spChg chg="add mod">
          <ac:chgData name="Angelica Goglio" userId="86a1f291-37f3-4782-883e-e15e6860ba3e" providerId="ADAL" clId="{8ADE3ED3-BFA6-EB4C-AEDC-8FBBD6C26223}" dt="2024-10-08T10:41:34.565" v="0" actId="767"/>
          <ac:spMkLst>
            <pc:docMk/>
            <pc:sldMk cId="1293491641" sldId="256"/>
            <ac:spMk id="4" creationId="{D4D86475-0589-DCA4-7164-C25E11428445}"/>
          </ac:spMkLst>
        </pc:spChg>
        <pc:spChg chg="mod">
          <ac:chgData name="Angelica Goglio" userId="86a1f291-37f3-4782-883e-e15e6860ba3e" providerId="ADAL" clId="{8ADE3ED3-BFA6-EB4C-AEDC-8FBBD6C26223}" dt="2024-10-08T10:41:35.780" v="1" actId="1076"/>
          <ac:spMkLst>
            <pc:docMk/>
            <pc:sldMk cId="1293491641" sldId="256"/>
            <ac:spMk id="17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76" y="6245595"/>
            <a:ext cx="8872538" cy="469906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808" b="16375"/>
          <a:stretch/>
        </p:blipFill>
        <p:spPr>
          <a:xfrm>
            <a:off x="8120631" y="136428"/>
            <a:ext cx="1023370" cy="483398"/>
          </a:xfrm>
          <a:prstGeom prst="rect">
            <a:avLst/>
          </a:prstGeom>
        </p:spPr>
      </p:pic>
      <p:pic>
        <p:nvPicPr>
          <p:cNvPr id="9" name="Immagine 8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358" b="14736"/>
          <a:stretch/>
        </p:blipFill>
        <p:spPr>
          <a:xfrm>
            <a:off x="17840" y="136428"/>
            <a:ext cx="1156029" cy="492874"/>
          </a:xfrm>
          <a:prstGeom prst="rect">
            <a:avLst/>
          </a:prstGeom>
        </p:spPr>
      </p:pic>
      <p:cxnSp>
        <p:nvCxnSpPr>
          <p:cNvPr id="10" name="Connettore diritto 9"/>
          <p:cNvCxnSpPr/>
          <p:nvPr userDrawn="1"/>
        </p:nvCxnSpPr>
        <p:spPr>
          <a:xfrm>
            <a:off x="142876" y="695600"/>
            <a:ext cx="8872538" cy="0"/>
          </a:xfrm>
          <a:prstGeom prst="line">
            <a:avLst/>
          </a:prstGeom>
          <a:ln w="12700">
            <a:solidFill>
              <a:srgbClr val="2139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8384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3A610-FABA-4D12-990E-B31B38E16733}" type="datetimeFigureOut">
              <a:rPr lang="it-IT" smtClean="0"/>
              <a:t>05/05/2025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766DB-80C0-4644-9681-495421CC989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225826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3A610-FABA-4D12-990E-B31B38E16733}" type="datetimeFigureOut">
              <a:rPr lang="it-IT" smtClean="0"/>
              <a:t>05/05/2025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766DB-80C0-4644-9681-495421CC989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535744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3A610-FABA-4D12-990E-B31B38E16733}" type="datetimeFigureOut">
              <a:rPr lang="it-IT" smtClean="0"/>
              <a:t>05/05/2025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766DB-80C0-4644-9681-495421CC989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65974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3A610-FABA-4D12-990E-B31B38E16733}" type="datetimeFigureOut">
              <a:rPr lang="it-IT" smtClean="0"/>
              <a:t>05/05/2025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766DB-80C0-4644-9681-495421CC989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13894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3A610-FABA-4D12-990E-B31B38E16733}" type="datetimeFigureOut">
              <a:rPr lang="it-IT" smtClean="0"/>
              <a:t>05/05/2025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766DB-80C0-4644-9681-495421CC989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8635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3A610-FABA-4D12-990E-B31B38E16733}" type="datetimeFigureOut">
              <a:rPr lang="it-IT" smtClean="0"/>
              <a:t>05/05/2025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766DB-80C0-4644-9681-495421CC989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039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3A610-FABA-4D12-990E-B31B38E16733}" type="datetimeFigureOut">
              <a:rPr lang="it-IT" smtClean="0"/>
              <a:t>05/05/2025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766DB-80C0-4644-9681-495421CC989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324978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3A610-FABA-4D12-990E-B31B38E16733}" type="datetimeFigureOut">
              <a:rPr lang="it-IT" smtClean="0"/>
              <a:t>05/05/2025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766DB-80C0-4644-9681-495421CC989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937810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3A610-FABA-4D12-990E-B31B38E16733}" type="datetimeFigureOut">
              <a:rPr lang="it-IT" smtClean="0"/>
              <a:t>05/05/2025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766DB-80C0-4644-9681-495421CC989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59689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3A610-FABA-4D12-990E-B31B38E16733}" type="datetimeFigureOut">
              <a:rPr lang="it-IT" smtClean="0"/>
              <a:t>05/05/2025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766DB-80C0-4644-9681-495421CC989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097009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3A610-FABA-4D12-990E-B31B38E16733}" type="datetimeFigureOut">
              <a:rPr lang="it-IT" smtClean="0"/>
              <a:t>05/05/2025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8766DB-80C0-4644-9681-495421CC989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80416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asellaDiTesto 16"/>
          <p:cNvSpPr txBox="1"/>
          <p:nvPr/>
        </p:nvSpPr>
        <p:spPr>
          <a:xfrm>
            <a:off x="1150144" y="183866"/>
            <a:ext cx="1821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>
                <a:solidFill>
                  <a:srgbClr val="0F2B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</a:t>
            </a:r>
          </a:p>
        </p:txBody>
      </p:sp>
      <p:sp>
        <p:nvSpPr>
          <p:cNvPr id="18" name="CasellaDiTesto 17"/>
          <p:cNvSpPr txBox="1"/>
          <p:nvPr/>
        </p:nvSpPr>
        <p:spPr>
          <a:xfrm>
            <a:off x="200025" y="6454843"/>
            <a:ext cx="2771775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25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 Name </a:t>
            </a:r>
          </a:p>
        </p:txBody>
      </p:sp>
      <p:sp>
        <p:nvSpPr>
          <p:cNvPr id="2" name="CasellaDiTesto 1"/>
          <p:cNvSpPr txBox="1"/>
          <p:nvPr/>
        </p:nvSpPr>
        <p:spPr>
          <a:xfrm>
            <a:off x="1672453" y="2029863"/>
            <a:ext cx="3315292" cy="1269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50" b="1" dirty="0">
                <a:solidFill>
                  <a:srgbClr val="21399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</a:t>
            </a:r>
            <a:r>
              <a:rPr lang="it-IT" sz="1050" b="1" dirty="0" err="1">
                <a:solidFill>
                  <a:srgbClr val="21399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</a:t>
            </a:r>
            <a:r>
              <a:rPr lang="it-IT" sz="1050" b="1" dirty="0">
                <a:solidFill>
                  <a:srgbClr val="21399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endParaRPr lang="it-IT" sz="1050" b="1" dirty="0">
              <a:solidFill>
                <a:srgbClr val="21399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 typeface="Wingdings" panose="05000000000000000000" pitchFamily="2" charset="2"/>
              <a:buChar char="§"/>
            </a:pPr>
            <a:r>
              <a:rPr lang="it-IT" sz="1050" dirty="0">
                <a:solidFill>
                  <a:srgbClr val="21399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Point 1</a:t>
            </a:r>
          </a:p>
          <a:p>
            <a:pPr marL="214313" indent="-214313">
              <a:buFont typeface="Wingdings" panose="05000000000000000000" pitchFamily="2" charset="2"/>
              <a:buChar char="§"/>
            </a:pPr>
            <a:r>
              <a:rPr lang="it-IT" sz="1050" dirty="0">
                <a:solidFill>
                  <a:srgbClr val="21399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Point 2 </a:t>
            </a:r>
          </a:p>
          <a:p>
            <a:pPr marL="214313" indent="-214313">
              <a:buFont typeface="Wingdings" panose="05000000000000000000" pitchFamily="2" charset="2"/>
              <a:buChar char="§"/>
            </a:pPr>
            <a:r>
              <a:rPr lang="it-IT" sz="1050" dirty="0">
                <a:solidFill>
                  <a:srgbClr val="21399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Point 3</a:t>
            </a:r>
          </a:p>
          <a:p>
            <a:pPr marL="214313" indent="-214313">
              <a:buFont typeface="Wingdings" panose="05000000000000000000" pitchFamily="2" charset="2"/>
              <a:buChar char="§"/>
            </a:pPr>
            <a:endParaRPr lang="it-IT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t-IT" sz="1350" dirty="0"/>
          </a:p>
        </p:txBody>
      </p:sp>
      <p:sp>
        <p:nvSpPr>
          <p:cNvPr id="3" name="Rettangolo 2"/>
          <p:cNvSpPr/>
          <p:nvPr/>
        </p:nvSpPr>
        <p:spPr>
          <a:xfrm>
            <a:off x="4064794" y="1861469"/>
            <a:ext cx="3429000" cy="32015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cxnSp>
        <p:nvCxnSpPr>
          <p:cNvPr id="5" name="Connettore diritto 4"/>
          <p:cNvCxnSpPr/>
          <p:nvPr/>
        </p:nvCxnSpPr>
        <p:spPr>
          <a:xfrm>
            <a:off x="4064794" y="1861469"/>
            <a:ext cx="3429000" cy="320158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diritto 9"/>
          <p:cNvCxnSpPr/>
          <p:nvPr/>
        </p:nvCxnSpPr>
        <p:spPr>
          <a:xfrm flipV="1">
            <a:off x="4064794" y="1861469"/>
            <a:ext cx="3429000" cy="320158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D4D86475-0589-DCA4-7164-C25E11428445}"/>
              </a:ext>
            </a:extLst>
          </p:cNvPr>
          <p:cNvSpPr txBox="1"/>
          <p:nvPr/>
        </p:nvSpPr>
        <p:spPr>
          <a:xfrm>
            <a:off x="462844" y="29351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349164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69</TotalTime>
  <Words>12</Words>
  <Application>Microsoft Office PowerPoint</Application>
  <PresentationFormat>Presentazione su schermo (4:3)</PresentationFormat>
  <Paragraphs>7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Wingdings</vt:lpstr>
      <vt:lpstr>Tema di Office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Sara</dc:creator>
  <cp:lastModifiedBy>Caterina Calefato</cp:lastModifiedBy>
  <cp:revision>11</cp:revision>
  <dcterms:created xsi:type="dcterms:W3CDTF">2024-05-09T13:17:51Z</dcterms:created>
  <dcterms:modified xsi:type="dcterms:W3CDTF">2025-05-05T10:06:55Z</dcterms:modified>
</cp:coreProperties>
</file>